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74" r:id="rId2"/>
    <p:sldId id="975" r:id="rId3"/>
    <p:sldId id="976" r:id="rId4"/>
    <p:sldId id="977" r:id="rId5"/>
    <p:sldId id="978" r:id="rId6"/>
    <p:sldId id="97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316. THUM LO-IN NGAK 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Wait, and Murmur Not</a:t>
            </a:r>
          </a:p>
          <a:p>
            <a:r>
              <a:rPr lang="en-US" dirty="0"/>
              <a:t>Late 37:7</a:t>
            </a:r>
          </a:p>
          <a:p>
            <a:r>
              <a:rPr lang="en-US" dirty="0"/>
              <a:t>W. H. Bellamy</a:t>
            </a:r>
          </a:p>
          <a:p>
            <a:r>
              <a:rPr lang="en-US" dirty="0" err="1"/>
              <a:t>Doh</a:t>
            </a:r>
            <a:r>
              <a:rPr lang="en-US" dirty="0"/>
              <a:t> is C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1470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7120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in),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in),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8352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kun hang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4061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lam pi ah ling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66723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45504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216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316. THUM LO-IN NGAK IN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2018-12-14T15:17:08Z</dcterms:modified>
</cp:coreProperties>
</file>