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974" r:id="rId2"/>
    <p:sldId id="975" r:id="rId3"/>
    <p:sldId id="976" r:id="rId4"/>
    <p:sldId id="977" r:id="rId5"/>
    <p:sldId id="978" r:id="rId6"/>
    <p:sldId id="979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617" y="2537943"/>
            <a:ext cx="8210282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316. THUM LO-IN NGAK IN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Wait, and Murmur Not</a:t>
            </a:r>
          </a:p>
          <a:p>
            <a:r>
              <a:rPr lang="en-US" dirty="0"/>
              <a:t>Late 37:7</a:t>
            </a:r>
          </a:p>
          <a:p>
            <a:r>
              <a:rPr lang="en-US" dirty="0"/>
              <a:t>W. H. Bellamy</a:t>
            </a:r>
          </a:p>
          <a:p>
            <a:r>
              <a:rPr lang="en-US" dirty="0" err="1"/>
              <a:t>Doh</a:t>
            </a:r>
            <a:r>
              <a:rPr lang="en-US" dirty="0"/>
              <a:t> is C</a:t>
            </a:r>
          </a:p>
          <a:p>
            <a:br>
              <a:rPr lang="en-US" dirty="0"/>
            </a:b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514700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Lunggim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 aw, inn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Lungkhamna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gimnate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gal-ah;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Kikhel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innpi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871203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(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ngakngak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in),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(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ngakngak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in),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(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ngakngak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in),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(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ngakngak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in),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loin-ah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083527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a hi,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Vangik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kun hang in,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nading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innpi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lungnem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in-ah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nggak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940613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lam pi ah ling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phawkin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Lunggim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Nangsang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siangzaw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zongthuak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966723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beek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hi,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nading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tawldamna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Lungnem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645504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216</Words>
  <Application>Microsoft Office PowerPoint</Application>
  <PresentationFormat>On-screen Show (4:3)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316. THUM LO-IN NGAK IN</vt:lpstr>
      <vt:lpstr>1</vt:lpstr>
      <vt:lpstr>Sakkik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2018-12-14T15:17:08Z</dcterms:modified>
</cp:coreProperties>
</file>